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5" r:id="rId4"/>
    <p:sldId id="258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3399"/>
    <a:srgbClr val="F3F67A"/>
    <a:srgbClr val="E6E379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81671-6A22-451C-9102-A0409C8632C1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8059-6DC4-4383-A607-DE6A5BC0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5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6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1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1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7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0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7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2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9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8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5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F434-AAE9-406A-8E91-59AA29DB9F15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6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03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9933"/>
                </a:solidFill>
              </a:rPr>
              <a:t>МКОУ «школа-интернат №4» 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714348" y="980728"/>
            <a:ext cx="7929617" cy="344840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Формирование у подростков 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ответственного отношения </a:t>
            </a:r>
          </a:p>
          <a:p>
            <a:pPr algn="ctr" rtl="0">
              <a:buNone/>
            </a:pPr>
            <a:r>
              <a:rPr lang="ru-RU" sz="3600" kern="1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 себе и окружающим </a:t>
            </a:r>
            <a:endParaRPr lang="ru-RU" sz="3600" kern="10" spc="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pic>
        <p:nvPicPr>
          <p:cNvPr id="7" name="Picture 2" descr="https://i0.wp.com/yagazeta.com/wp-content/uploads/2016/05/1-971.jpg?fit=600%2C300&amp;ssl=1"/>
          <p:cNvPicPr>
            <a:picLocks noChangeAspect="1" noChangeArrowheads="1"/>
          </p:cNvPicPr>
          <p:nvPr/>
        </p:nvPicPr>
        <p:blipFill>
          <a:blip r:embed="rId3"/>
          <a:srcRect l="7143" r="14285"/>
          <a:stretch>
            <a:fillRect/>
          </a:stretch>
        </p:blipFill>
        <p:spPr bwMode="auto">
          <a:xfrm>
            <a:off x="2500298" y="3929066"/>
            <a:ext cx="3816848" cy="24288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13063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03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358246" cy="6215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45minut.info/_ld/11/57526183.jpg"/>
          <p:cNvPicPr>
            <a:picLocks noChangeAspect="1" noChangeArrowheads="1"/>
          </p:cNvPicPr>
          <p:nvPr/>
        </p:nvPicPr>
        <p:blipFill>
          <a:blip r:embed="rId3"/>
          <a:srcRect l="2234" t="2992" r="2834" b="7246"/>
          <a:stretch>
            <a:fillRect/>
          </a:stretch>
        </p:blipFill>
        <p:spPr bwMode="auto">
          <a:xfrm>
            <a:off x="428595" y="285728"/>
            <a:ext cx="8358247" cy="62151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215370" cy="6000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6" descr="http://900igr.net/up/datas/138786/010.jpg"/>
          <p:cNvPicPr>
            <a:picLocks noChangeAspect="1" noChangeArrowheads="1"/>
          </p:cNvPicPr>
          <p:nvPr/>
        </p:nvPicPr>
        <p:blipFill>
          <a:blip r:embed="rId3"/>
          <a:srcRect l="909" t="4234" r="1818" b="15562"/>
          <a:stretch>
            <a:fillRect/>
          </a:stretch>
        </p:blipFill>
        <p:spPr bwMode="auto">
          <a:xfrm>
            <a:off x="642910" y="642918"/>
            <a:ext cx="798612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571744"/>
            <a:ext cx="8715436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64096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s://ds01.infourok.ru/uploads/ex/0503/0000a142-6fd2265e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357166"/>
            <a:ext cx="7905805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40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-357214"/>
            <a:ext cx="9860006" cy="739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s://ds03.infourok.ru/uploads/ex/03b2/00006559-ee37d7f7/img8.jpg"/>
          <p:cNvPicPr>
            <a:picLocks noChangeAspect="1" noChangeArrowheads="1"/>
          </p:cNvPicPr>
          <p:nvPr/>
        </p:nvPicPr>
        <p:blipFill>
          <a:blip r:embed="rId3"/>
          <a:srcRect l="5037" t="9756" r="5970" b="9756"/>
          <a:stretch>
            <a:fillRect/>
          </a:stretch>
        </p:blipFill>
        <p:spPr bwMode="auto">
          <a:xfrm>
            <a:off x="0" y="285728"/>
            <a:ext cx="9001156" cy="61436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8501122" cy="4643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71546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Важнейшими требованиями к нравственно-правовому просвещению умственно отсталых школьников, осуществляемому при помощи бесед, разъяснений, рассказов, обсуждения прочитанных текстов и т. п., являются следующие: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содержания предлагаемых сведений. Это обеспечивается конкретностью материала, его связью с жизненным опытом детей, использованием примеров, наглядных средств;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увлекательность, эмоциональность содержания и формы работы, использование элементов игры, соревновательности;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интеллектуальной активности учащихся.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14290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8001056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57224" y="357166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Нравственные беседы: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любовь к Родине;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отношение к труду, людям труда;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отношение к соблюдению нравственных норм;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коллективизм;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товарищество и взаимопомощь;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гуманность, взаимоуважение между людьми, милосердие;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честность и правдивость, нравственная чистота, простота и скромность;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неприятие несправедливости, равнодушия и зла;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дисциплина и культура поведения.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8143932" cy="564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42910" y="928670"/>
            <a:ext cx="7929618" cy="45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по воспитанию ответственности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 навязывайте ребёнку свои цели 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путайте ответственность с послушанием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сравнивайте ни с кем подростка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Поощряйте самостоятельность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Подкрепляйте права обязанностями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‍6. Разграничивайте зоны ответственности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Готовьте подростка к трудностям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Демонстрируйте путь решения проблемы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‍9. Вводите санкции за безответственное поведение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‍10. Будьте примером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-4143428"/>
            <a:ext cx="8715436" cy="6500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-357214"/>
            <a:ext cx="9860006" cy="739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2" name="Picture 10" descr="https://co46tula.ru/wp-content/uploads/sites/47/2020/08/img4.jpg"/>
          <p:cNvPicPr>
            <a:picLocks noChangeAspect="1" noChangeArrowheads="1"/>
          </p:cNvPicPr>
          <p:nvPr/>
        </p:nvPicPr>
        <p:blipFill>
          <a:blip r:embed="rId3"/>
          <a:srcRect t="15625" r="8593"/>
          <a:stretch>
            <a:fillRect/>
          </a:stretch>
        </p:blipFill>
        <p:spPr bwMode="auto">
          <a:xfrm>
            <a:off x="-142908" y="214291"/>
            <a:ext cx="915995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1933</TotalTime>
  <Words>163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241</cp:revision>
  <dcterms:created xsi:type="dcterms:W3CDTF">2013-06-14T01:49:18Z</dcterms:created>
  <dcterms:modified xsi:type="dcterms:W3CDTF">2020-12-27T11:20:57Z</dcterms:modified>
</cp:coreProperties>
</file>